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a:stretch/>
        </p:blipFill>
        <p:spPr>
          <a:xfrm>
            <a:off x="3164700" y="837274"/>
            <a:ext cx="5980172"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pic>
        <p:nvPicPr>
          <p:cNvPr id="215" name="Google Shape;215;p35"/>
          <p:cNvPicPr preferRelativeResize="0"/>
          <p:nvPr/>
        </p:nvPicPr>
        <p:blipFill rotWithShape="1">
          <a:blip r:embed="rId3">
            <a:alphaModFix/>
          </a:blip>
          <a:srcRect/>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"210707COVID19MEXICOTOT"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251</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2021-08-06T20:43:34Z</dcterms:modified>
</cp:coreProperties>
</file>